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oboto"/>
      <p:regular r:id="rId13"/>
      <p:bold r:id="rId14"/>
      <p:italic r:id="rId15"/>
      <p:boldItalic r:id="rId16"/>
    </p:embeddedFont>
    <p:embeddedFont>
      <p:font typeface="Roboto Condensed"/>
      <p:regular r:id="rId17"/>
      <p:bold r:id="rId18"/>
      <p:italic r:id="rId19"/>
      <p:boldItalic r:id="rId20"/>
    </p:embeddedFont>
    <p:embeddedFont>
      <p:font typeface="Gill Sans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GillSans-bold.fntdata"/><Relationship Id="rId10" Type="http://schemas.openxmlformats.org/officeDocument/2006/relationships/slide" Target="slides/slide5.xml"/><Relationship Id="rId21" Type="http://schemas.openxmlformats.org/officeDocument/2006/relationships/font" Target="fonts/GillSans-regular.fntdata"/><Relationship Id="rId13" Type="http://schemas.openxmlformats.org/officeDocument/2006/relationships/font" Target="fonts/Roboto-regular.fntdata"/><Relationship Id="rId12" Type="http://schemas.openxmlformats.org/officeDocument/2006/relationships/font" Target="fonts/RobotoSla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RobotoCondensed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f57855b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f57855b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ebac4f9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0ebac4f9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Self-Care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FF00"/>
              </a:buClr>
              <a:buSzPts val="2000"/>
              <a:buChar char="❖"/>
            </a:pPr>
            <a:r>
              <a:rPr b="1" lang="en" sz="2000">
                <a:solidFill>
                  <a:srgbClr val="00FF00"/>
                </a:solidFill>
                <a:highlight>
                  <a:schemeClr val="lt1"/>
                </a:highlight>
              </a:rPr>
              <a:t>Tues. Sept. 21st Virtual 11th Grade Parent Meeting</a:t>
            </a:r>
            <a:endParaRPr b="1" sz="2000">
              <a:solidFill>
                <a:srgbClr val="00FF00"/>
              </a:solidFill>
              <a:highlight>
                <a:schemeClr val="lt1"/>
              </a:highlight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FF00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2000"/>
              <a:buChar char="❖"/>
            </a:pPr>
            <a:r>
              <a:rPr b="1" lang="en" sz="2000">
                <a:solidFill>
                  <a:srgbClr val="FF00FF"/>
                </a:solidFill>
              </a:rPr>
              <a:t>Tues. Sept. 28th Spring Break 2023 Belize Travel Informational Meeting</a:t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Self-Care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316375" y="831125"/>
            <a:ext cx="4420200" cy="3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Sometimes it’s good to take a break and relax. Doing this prepares us for the day, and is good for our mental and emotional health.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Take three deep breaths. When you release the air, let it out slowly.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Stretch your neck, straighten your back.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Take a few sips of water.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75" y="1256575"/>
            <a:ext cx="4102625" cy="30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Assignments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316375" y="831125"/>
            <a:ext cx="4420200" cy="4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Now take this time to look at your day planner. Ask yourself the following questions.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Do I have any missing or late assignments?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>
                <a:solidFill>
                  <a:schemeClr val="dk1"/>
                </a:solidFill>
              </a:rPr>
              <a:t>What big assignments/ projects are coming up in the next few weeks? Can I get ahead? </a:t>
            </a:r>
            <a:endParaRPr sz="20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Plan and prioritize. Use the remaining time to work.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8975" y="1256575"/>
            <a:ext cx="4102625" cy="307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26" name="Google Shape;126;p16"/>
          <p:cNvSpPr txBox="1"/>
          <p:nvPr/>
        </p:nvSpPr>
        <p:spPr>
          <a:xfrm>
            <a:off x="982025" y="1864775"/>
            <a:ext cx="7193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 do you do to relieve stress?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